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9" r:id="rId6"/>
    <p:sldId id="340" r:id="rId7"/>
    <p:sldId id="335" r:id="rId8"/>
    <p:sldId id="341" r:id="rId9"/>
    <p:sldId id="342" r:id="rId10"/>
    <p:sldId id="338" r:id="rId11"/>
    <p:sldId id="34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4T11:06:5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3/4/2023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038031055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7337A824-6F7B-DAF0-AB5A-9DCD1D7027BC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Website development to help NGO spread it’s awareness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 TEAM </a:t>
            </a:r>
            <a:r>
              <a:rPr lang="en-US" sz="1800" dirty="0" err="1"/>
              <a:t>One_piece</a:t>
            </a:r>
            <a:r>
              <a:rPr lang="en-US" sz="18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F673-9DFF-0F79-A483-6270ADD8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of member of One-piece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2881-F308-FB1C-FE3E-3E71D8B9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Myself:- Harshit Kandpal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member:-  </a:t>
            </a:r>
            <a:r>
              <a:rPr lang="en-US" dirty="0" err="1"/>
              <a:t>Aarya</a:t>
            </a:r>
            <a:r>
              <a:rPr lang="en-US" dirty="0"/>
              <a:t> </a:t>
            </a:r>
            <a:r>
              <a:rPr lang="en-US" dirty="0" err="1"/>
              <a:t>Kamble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53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50B-DED7-9F30-0811-BDAB6387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B57D-41FC-F352-06E7-9BC714BC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Registration Page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Landing Page for NGO’s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Dashboard</a:t>
            </a:r>
          </a:p>
          <a:p>
            <a:pPr marL="457200" indent="-457200">
              <a:buFont typeface="+mj-lt"/>
              <a:buAutoNum type="arabicPeriod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10835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This site is a  standard registration page for volunteers.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https://harshitkandpal.github.io/One-piece_TechNightCSI/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2824" y="169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REGISTERATION PAGE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CE302-3056-86BD-CF02-E3087276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272" y="2113872"/>
            <a:ext cx="5315164" cy="2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D6FDB-8EFA-BB6F-67A6-277C7A00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609EF-54C3-DD1C-33B4-754DF915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2D55-17C9-54FE-33F8-7DD87E21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438658-7951-DFBD-AFF9-60B3A76B0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51" y="2336800"/>
            <a:ext cx="5986474" cy="35988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507366-043E-D865-73AF-6300A75027D9}"/>
                  </a:ext>
                </a:extLst>
              </p14:cNvPr>
              <p14:cNvContentPartPr/>
              <p14:nvPr/>
            </p14:nvContentPartPr>
            <p14:xfrm>
              <a:off x="5430328" y="424523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507366-043E-D865-73AF-6300A7502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328" y="42362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92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58F8-6EB0-8A7C-6813-6629EAE6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Index.html/landing page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94B1-B0AE-FAE1-DC5F-DE807BEA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Coming soon </a:t>
            </a:r>
            <a:endParaRPr lang="en-IN" dirty="0"/>
          </a:p>
        </p:txBody>
      </p:sp>
      <p:pic>
        <p:nvPicPr>
          <p:cNvPr id="5" name="Graphic 4" descr="Angel face with solid fill with solid fill">
            <a:extLst>
              <a:ext uri="{FF2B5EF4-FFF2-40B4-BE49-F238E27FC236}">
                <a16:creationId xmlns:a16="http://schemas.microsoft.com/office/drawing/2014/main" id="{4F4DAC38-8920-563C-7E3B-0226B337F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4931" y="22346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611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50</TotalTime>
  <Words>72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Berlin</vt:lpstr>
      <vt:lpstr>Website development to help NGO spread it’s awareness </vt:lpstr>
      <vt:lpstr>Intro of member of One-piece </vt:lpstr>
      <vt:lpstr>Solution</vt:lpstr>
      <vt:lpstr>REGISTERATION PAGE</vt:lpstr>
      <vt:lpstr>PowerPoint Presentation</vt:lpstr>
      <vt:lpstr>PowerPoint Presentation</vt:lpstr>
      <vt:lpstr>Flow Diagram</vt:lpstr>
      <vt:lpstr>Index.html/landing page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 to help NGO spread it’s awareness </dc:title>
  <dc:creator>sandip.kamble@basf.com</dc:creator>
  <cp:lastModifiedBy>KANDPAL HARSHIT</cp:lastModifiedBy>
  <cp:revision>9</cp:revision>
  <dcterms:created xsi:type="dcterms:W3CDTF">2023-03-04T09:52:11Z</dcterms:created>
  <dcterms:modified xsi:type="dcterms:W3CDTF">2023-03-04T11:46:59Z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6530cf4-8573-4c29-a912-bbcdac835909_Enabled">
    <vt:lpwstr>true</vt:lpwstr>
  </property>
  <property fmtid="{D5CDD505-2E9C-101B-9397-08002B2CF9AE}" pid="4" name="MSIP_Label_06530cf4-8573-4c29-a912-bbcdac835909_SetDate">
    <vt:lpwstr>2023-03-04T10:25:12Z</vt:lpwstr>
  </property>
  <property fmtid="{D5CDD505-2E9C-101B-9397-08002B2CF9AE}" pid="5" name="MSIP_Label_06530cf4-8573-4c29-a912-bbcdac835909_Method">
    <vt:lpwstr>Privileged</vt:lpwstr>
  </property>
  <property fmtid="{D5CDD505-2E9C-101B-9397-08002B2CF9AE}" pid="6" name="MSIP_Label_06530cf4-8573-4c29-a912-bbcdac835909_Name">
    <vt:lpwstr>06530cf4-8573-4c29-a912-bbcdac835909</vt:lpwstr>
  </property>
  <property fmtid="{D5CDD505-2E9C-101B-9397-08002B2CF9AE}" pid="7" name="MSIP_Label_06530cf4-8573-4c29-a912-bbcdac835909_SiteId">
    <vt:lpwstr>ecaa386b-c8df-4ce0-ad01-740cbdb5ba55</vt:lpwstr>
  </property>
  <property fmtid="{D5CDD505-2E9C-101B-9397-08002B2CF9AE}" pid="8" name="MSIP_Label_06530cf4-8573-4c29-a912-bbcdac835909_ActionId">
    <vt:lpwstr>42376f13-e961-46b1-950e-ee41d0b79f53</vt:lpwstr>
  </property>
  <property fmtid="{D5CDD505-2E9C-101B-9397-08002B2CF9AE}" pid="9" name="MSIP_Label_06530cf4-8573-4c29-a912-bbcdac835909_ContentBits">
    <vt:lpwstr>2</vt:lpwstr>
  </property>
</Properties>
</file>